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FE468E-E246-AD5B-5127-22B1D998B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BDBB9B-D2B8-F505-A12B-67BBCC71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E8980E-1846-9A6F-70E0-25FFE5267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BF12-2A64-4047-8F87-EB1D6598A416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BBD1B3-6F41-0D40-562E-48E00EF18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EC16E4-9A74-1C03-A7FE-72807242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C23B-7B5B-45B1-B118-61F45F835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77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6DF58C-FDAF-3D57-4A00-F7C0113A1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A5E89EE-AF0E-5B6C-287C-48752ACCD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F2EF86-8FBA-F127-CCAE-990FFB541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BF12-2A64-4047-8F87-EB1D6598A416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E6B11D-4808-E209-5858-2F73852EF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CD1A7B-EFB0-3245-1B9E-7BD41A174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C23B-7B5B-45B1-B118-61F45F835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61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78C3089-293A-529B-1A49-EFA61F1062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051E22-C891-78C5-DAD9-4EC37E0A6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68465A-7EBF-A130-2633-C02769C7E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BF12-2A64-4047-8F87-EB1D6598A416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B7BE49-6497-E7FB-1E65-569514CCA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F4ABAE-1BE7-59A8-33D2-1B86D39EC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C23B-7B5B-45B1-B118-61F45F835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84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AD50-9806-00B5-E4DA-426B1AB74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E37A45-8AAF-5C5E-AC25-D40E5FD92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846E34-0C80-A9E4-F1C2-154D020E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BF12-2A64-4047-8F87-EB1D6598A416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E87CF0-615E-C0A2-22A6-E9D947FF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355F2D-D276-A369-4031-C89FC5C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C23B-7B5B-45B1-B118-61F45F835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81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7DB762-3936-E4D9-DBEA-A1D5850F1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D93FD8-2D39-A082-DF6B-9177103CB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A8C2A3-6DEE-A742-9DE1-363311D41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BF12-2A64-4047-8F87-EB1D6598A416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B07947-6FB2-3658-5D00-19F0365D7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7DE51B-F54D-C553-B408-BE9C96CBD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C23B-7B5B-45B1-B118-61F45F835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84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BBE0C9-35DE-3246-9B21-46EF608BB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23F1B3-1E93-9D4D-64C4-FC93ECE6AE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15C5283-79D9-619B-895C-8D9B5FF20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53552E-0513-34FA-6369-A98100FC7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BF12-2A64-4047-8F87-EB1D6598A416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DC42C3-67D3-ED29-A347-33F098B9B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457935-9420-30E8-1286-841E37B64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C23B-7B5B-45B1-B118-61F45F835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16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4EA54E-CB1C-1327-8E01-5EF157B0D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C1AAD7-57EF-5CE4-86D3-C1F5C493F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07B076-6EE5-6CA1-E8D7-7E10177F0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709440D-BAF1-1036-BE04-EA73ECDB83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6038EF4-99C0-BD9A-1927-A9376A23E0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ABF1011-3948-AE65-1909-E223F7DD1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BF12-2A64-4047-8F87-EB1D6598A416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98883AC-BAD5-2185-A5AC-66555D1B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01C0F97-2321-B325-8C77-DB868980B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C23B-7B5B-45B1-B118-61F45F835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8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D89035-51AB-C330-5423-3DE5C41D7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36998C3-A8D0-4A6C-EDDE-F44DB0C60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BF12-2A64-4047-8F87-EB1D6598A416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5707C4B-28FD-33D2-FD7B-BE4A27145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6FE1D65-675D-6E5D-1968-80DC30B6D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C23B-7B5B-45B1-B118-61F45F835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80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4C15772-3654-B4CB-FF79-310FF9555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BF12-2A64-4047-8F87-EB1D6598A416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494148E-6FCB-1746-FF01-4D12A7718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88A509-714A-F211-24CD-0D7002E03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C23B-7B5B-45B1-B118-61F45F835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91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01AAC2-5563-C031-9731-0E176F98C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E39730-8AD6-A2F6-7236-7293BA8EA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E0ED18-FA1D-663E-9C54-D1393FA31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510F87-D47F-FCC3-3CF9-3EF059F35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BF12-2A64-4047-8F87-EB1D6598A416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C0A106-24F9-EB57-C404-37A220A74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2B8543-8E1D-202A-B39C-7E47B3F41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C23B-7B5B-45B1-B118-61F45F835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40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8A9581-2171-D406-0289-385B1C236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274A293-749D-5AF7-584A-22609AE20E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911182-9C9A-854B-91F5-81BC47E92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8CDF65-0D61-7622-760D-E13E18BC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BF12-2A64-4047-8F87-EB1D6598A416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EB08D6-A3B6-32D1-8371-1A5285BF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25F67E-79DB-658D-5D3A-5F05FE8FE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C23B-7B5B-45B1-B118-61F45F835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4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AD64EEC-0EF0-F1B1-7A94-029B0E70A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0966DC-8057-DDC3-F10B-6E2679B61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186BA8-F483-354B-87D5-DCA9FB79EA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BF12-2A64-4047-8F87-EB1D6598A416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172B3F-F226-0D59-BD50-064507233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0756E1-BA05-73A6-DF25-731C2E98B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4C23B-7B5B-45B1-B118-61F45F835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69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729557-9570-C295-44DC-F882E0FB0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000" dirty="0"/>
              <a:t>Intervention de Serge Durand au </a:t>
            </a:r>
            <a:r>
              <a:rPr lang="fr-FR" sz="2000" dirty="0" err="1"/>
              <a:t>SecNum</a:t>
            </a:r>
            <a:r>
              <a:rPr lang="fr-FR" sz="2000" i="1" dirty="0" err="1"/>
              <a:t>eco</a:t>
            </a:r>
            <a:r>
              <a:rPr lang="fr-FR" sz="2000" i="1" dirty="0"/>
              <a:t> le 5 octobre 2023 à Vesoul</a:t>
            </a:r>
            <a:br>
              <a:rPr lang="fr-FR" sz="2000" i="1" dirty="0"/>
            </a:br>
            <a:br>
              <a:rPr lang="fr-FR" sz="2000" i="1" dirty="0"/>
            </a:br>
            <a:r>
              <a:rPr lang="fr-FR" sz="2000" i="1" dirty="0"/>
              <a:t> Sécurité économique et numérique. </a:t>
            </a:r>
            <a:br>
              <a:rPr lang="fr-FR" sz="2000" i="1" dirty="0"/>
            </a:br>
            <a:r>
              <a:rPr lang="fr-FR" sz="2000" i="1" dirty="0"/>
              <a:t>Quelles stratégies et implications pour les PME / ETI.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4A0C509-89D3-A69B-FD52-7A2F62100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335" y="2000069"/>
            <a:ext cx="5519521" cy="434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48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B0CA-AD66-3B6B-629E-94CF73A8D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400" dirty="0"/>
              <a:t>Intervention de Rodolph Castel </a:t>
            </a:r>
            <a:br>
              <a:rPr lang="fr-FR" sz="2400" dirty="0"/>
            </a:br>
            <a:r>
              <a:rPr lang="fr-FR" sz="2400" dirty="0"/>
              <a:t>devant les élus de la CCI du Territoire de Belfort le 6 octobre 2023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122234-62CD-3935-37B7-C198262F3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51364"/>
            <a:ext cx="10515600" cy="33244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L’INTELLIGENCE ARTIFICIELLE : « UN INCONTOURNABLE POUR LE LEADER D’AUJOURD’HUI ? ». </a:t>
            </a:r>
          </a:p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sz="2000" dirty="0"/>
              <a:t>Une conférence pour comprendre comment l’AI booste les entreprises et leurs performances et mieux interroger la manière dont les Chefs d’entreprise peuvent l’utiliser, pour eux-mêmes :</a:t>
            </a:r>
          </a:p>
          <a:p>
            <a:pPr marL="0" indent="0" algn="just">
              <a:buNone/>
            </a:pPr>
            <a:r>
              <a:rPr lang="fr-FR" sz="2000" dirty="0"/>
              <a:t>- Quelles sont les compétences nécessaires au Leader pour utiliser de l’IA ?</a:t>
            </a:r>
          </a:p>
          <a:p>
            <a:pPr marL="0" indent="0" algn="just">
              <a:buNone/>
            </a:pPr>
            <a:r>
              <a:rPr lang="fr-FR" sz="2000" dirty="0"/>
              <a:t>- Comment utiliser l’IA pour booster les performances du Leader aujourd’hui  </a:t>
            </a:r>
            <a:endParaRPr lang="fr-FR" dirty="0"/>
          </a:p>
        </p:txBody>
      </p:sp>
      <p:pic>
        <p:nvPicPr>
          <p:cNvPr id="1026" name="Picture 2" descr="Accueil">
            <a:extLst>
              <a:ext uri="{FF2B5EF4-FFF2-40B4-BE49-F238E27FC236}">
                <a16:creationId xmlns:a16="http://schemas.microsoft.com/office/drawing/2014/main" id="{150800AB-DE59-BC0A-593A-C1C321DC8C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45" y="1549356"/>
            <a:ext cx="3261504" cy="96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3947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Intervention de Serge Durand au SecNumeco le 5 octobre 2023 à Vesoul   Sécurité économique et numérique.  Quelles stratégies et implications pour les PME / ETI.</vt:lpstr>
      <vt:lpstr>Intervention de Rodolph Castel  devant les élus de la CCI du Territoire de Belfort le 6 octobre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Intervention au SecNumeco : Sécurité économique et numérique. Quelles stratégies et implications pour les PME / ETI.</dc:title>
  <dc:creator>Rodolph Castel</dc:creator>
  <cp:lastModifiedBy>Rodolph Castel</cp:lastModifiedBy>
  <cp:revision>5</cp:revision>
  <dcterms:created xsi:type="dcterms:W3CDTF">2023-10-09T08:32:47Z</dcterms:created>
  <dcterms:modified xsi:type="dcterms:W3CDTF">2023-10-09T10:25:24Z</dcterms:modified>
</cp:coreProperties>
</file>